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9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0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F29749-759F-435B-A46B-15B80E976B15}" type="datetimeFigureOut">
              <a:rPr lang="en-US" smtClean="0"/>
              <a:t>7/28/21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24819-8693-4FA6-9169-81E5D2169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482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7DEEC-C503-459F-A7AB-8397DA342C86}" type="datetime1">
              <a:rPr lang="en-US" smtClean="0"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2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720C4-A64D-476F-9E4C-3A8EA50E32A6}" type="datetime1">
              <a:rPr lang="en-US" smtClean="0"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22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AEEA4-1618-4F93-ABE5-E64D988A6311}" type="datetime1">
              <a:rPr lang="en-US" smtClean="0"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14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FB57-7418-4CCC-9019-4C932B1FAF4A}" type="datetime1">
              <a:rPr lang="en-US" smtClean="0"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892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A81FE-6BE5-4B32-B6EC-1DF408D8AB08}" type="datetime1">
              <a:rPr lang="en-US" smtClean="0"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642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1C090-B068-4FD3-A347-B00807BF2654}" type="datetime1">
              <a:rPr lang="en-US" smtClean="0"/>
              <a:t>7/28/21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063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E5464-732A-4C4B-B818-8ECEFF9D2429}" type="datetime1">
              <a:rPr lang="en-US" smtClean="0"/>
              <a:t>7/28/21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84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31646-DFB2-4947-AF6B-E474B5B9233A}" type="datetime1">
              <a:rPr lang="en-US" smtClean="0"/>
              <a:t>7/28/21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39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0FFA4-1DF8-4650-9E95-03C5FD9C77A2}" type="datetime1">
              <a:rPr lang="en-US" smtClean="0"/>
              <a:t>7/28/21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587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D94-562C-4812-840A-E748FEEFEA0B}" type="datetime1">
              <a:rPr lang="en-US" smtClean="0"/>
              <a:t>7/28/21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31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C94EA-8C82-4A2C-BAB3-DBBAC8ADB4D2}" type="datetime1">
              <a:rPr lang="en-US" smtClean="0"/>
              <a:t>7/28/21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338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0A314-3188-47D9-962C-CAC2DE7446CE}" type="datetime1">
              <a:rPr lang="en-US" smtClean="0"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B19D8-3F73-4D5B-B2CD-93488775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2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4C4E5F-6367-0D4D-B379-95C7BA86D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B19D8-3F73-4D5B-B2CD-934887750A1C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7ABEBE-BB60-AA4F-A1A1-A85FDEC34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84" y="4310329"/>
            <a:ext cx="6290631" cy="445238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383900C-FBD8-DD43-B2F9-3E65CED3A41D}"/>
              </a:ext>
            </a:extLst>
          </p:cNvPr>
          <p:cNvSpPr/>
          <p:nvPr/>
        </p:nvSpPr>
        <p:spPr>
          <a:xfrm>
            <a:off x="261441" y="4332196"/>
            <a:ext cx="6304529" cy="8912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rapezoid 13">
            <a:extLst>
              <a:ext uri="{FF2B5EF4-FFF2-40B4-BE49-F238E27FC236}">
                <a16:creationId xmlns:a16="http://schemas.microsoft.com/office/drawing/2014/main" id="{85856B70-61DC-0F43-A809-47EA0FE6284F}"/>
              </a:ext>
            </a:extLst>
          </p:cNvPr>
          <p:cNvSpPr/>
          <p:nvPr/>
        </p:nvSpPr>
        <p:spPr>
          <a:xfrm>
            <a:off x="3780028" y="7177647"/>
            <a:ext cx="45719" cy="1437033"/>
          </a:xfrm>
          <a:prstGeom prst="trapezoid">
            <a:avLst/>
          </a:prstGeom>
          <a:blipFill dpi="0" rotWithShape="1">
            <a:blip r:embed="rId3"/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3"/>
                <a:tile tx="0" ty="0" sx="100000" sy="100000" flip="none" algn="tl"/>
              </a:blipFill>
            </a:endParaRPr>
          </a:p>
        </p:txBody>
      </p:sp>
      <p:sp>
        <p:nvSpPr>
          <p:cNvPr id="15" name="Trapezoid 14">
            <a:extLst>
              <a:ext uri="{FF2B5EF4-FFF2-40B4-BE49-F238E27FC236}">
                <a16:creationId xmlns:a16="http://schemas.microsoft.com/office/drawing/2014/main" id="{0808A4AA-A584-D340-A851-7EAE41675C38}"/>
              </a:ext>
            </a:extLst>
          </p:cNvPr>
          <p:cNvSpPr/>
          <p:nvPr/>
        </p:nvSpPr>
        <p:spPr>
          <a:xfrm rot="2452137">
            <a:off x="3952965" y="7197038"/>
            <a:ext cx="48766" cy="537026"/>
          </a:xfrm>
          <a:prstGeom prst="trapezoid">
            <a:avLst/>
          </a:prstGeom>
          <a:blipFill dpi="0" rotWithShape="0">
            <a:blip r:embed="rId3"/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3"/>
                <a:tile tx="0" ty="0" sx="100000" sy="100000" flip="none" algn="tl"/>
              </a:blipFill>
            </a:endParaRPr>
          </a:p>
        </p:txBody>
      </p:sp>
      <p:sp>
        <p:nvSpPr>
          <p:cNvPr id="16" name="Trapezoid 15">
            <a:extLst>
              <a:ext uri="{FF2B5EF4-FFF2-40B4-BE49-F238E27FC236}">
                <a16:creationId xmlns:a16="http://schemas.microsoft.com/office/drawing/2014/main" id="{4DF68682-7EC6-DA46-B88B-1EEE07C86711}"/>
              </a:ext>
            </a:extLst>
          </p:cNvPr>
          <p:cNvSpPr/>
          <p:nvPr/>
        </p:nvSpPr>
        <p:spPr>
          <a:xfrm rot="9251024">
            <a:off x="3639621" y="6941979"/>
            <a:ext cx="48766" cy="537026"/>
          </a:xfrm>
          <a:prstGeom prst="trapezoid">
            <a:avLst/>
          </a:prstGeom>
          <a:blipFill dpi="0" rotWithShape="0">
            <a:blip r:embed="rId3"/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3"/>
                <a:tile tx="0" ty="0" sx="100000" sy="100000" flip="none" algn="tl"/>
              </a:blip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5E4185-E33B-3A4C-9715-905B772F241D}"/>
              </a:ext>
            </a:extLst>
          </p:cNvPr>
          <p:cNvSpPr txBox="1"/>
          <p:nvPr/>
        </p:nvSpPr>
        <p:spPr>
          <a:xfrm>
            <a:off x="2364116" y="5320497"/>
            <a:ext cx="7617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 err="1"/>
              <a:t>ANPP</a:t>
            </a:r>
            <a:r>
              <a:rPr lang="en-US" sz="1100" i="1" baseline="-25000" dirty="0" err="1"/>
              <a:t>woody</a:t>
            </a:r>
            <a:endParaRPr lang="en-US" sz="1100" i="1" baseline="-25000" dirty="0"/>
          </a:p>
          <a:p>
            <a:r>
              <a:rPr lang="en-US" sz="1100" dirty="0"/>
              <a:t>#- # 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6B9F99-9FCE-C34D-979A-E3FAC2304E78}"/>
              </a:ext>
            </a:extLst>
          </p:cNvPr>
          <p:cNvSpPr txBox="1"/>
          <p:nvPr/>
        </p:nvSpPr>
        <p:spPr>
          <a:xfrm>
            <a:off x="3139761" y="5306428"/>
            <a:ext cx="5645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 err="1"/>
              <a:t>M</a:t>
            </a:r>
            <a:r>
              <a:rPr lang="en-US" sz="1100" i="1" baseline="-25000" dirty="0" err="1"/>
              <a:t>woody</a:t>
            </a:r>
            <a:endParaRPr lang="en-US" sz="1100" i="1" baseline="-25000" dirty="0"/>
          </a:p>
          <a:p>
            <a:r>
              <a:rPr lang="en-US" sz="1100" dirty="0"/>
              <a:t>#- # %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CD686B-5A3E-4B48-8EF9-5DB28C17E4E9}"/>
              </a:ext>
            </a:extLst>
          </p:cNvPr>
          <p:cNvSpPr/>
          <p:nvPr/>
        </p:nvSpPr>
        <p:spPr>
          <a:xfrm>
            <a:off x="2453416" y="5117002"/>
            <a:ext cx="121058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u="sng" dirty="0"/>
              <a:t>≥60 cm DBH trees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83E6F74-E90E-FD48-B33E-DB3F65A2C70A}"/>
              </a:ext>
            </a:extLst>
          </p:cNvPr>
          <p:cNvSpPr txBox="1"/>
          <p:nvPr/>
        </p:nvSpPr>
        <p:spPr>
          <a:xfrm>
            <a:off x="2439397" y="6299160"/>
            <a:ext cx="7617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 err="1"/>
              <a:t>ANPP</a:t>
            </a:r>
            <a:r>
              <a:rPr lang="en-US" sz="1100" i="1" baseline="-25000" dirty="0" err="1"/>
              <a:t>woody</a:t>
            </a:r>
            <a:endParaRPr lang="en-US" sz="1100" i="1" baseline="-25000" dirty="0"/>
          </a:p>
          <a:p>
            <a:r>
              <a:rPr lang="en-US" sz="1100" dirty="0"/>
              <a:t>#- # 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742C01-2772-F94E-BCCC-C12F7D84FFDD}"/>
              </a:ext>
            </a:extLst>
          </p:cNvPr>
          <p:cNvSpPr txBox="1"/>
          <p:nvPr/>
        </p:nvSpPr>
        <p:spPr>
          <a:xfrm>
            <a:off x="3215042" y="6285091"/>
            <a:ext cx="5645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 err="1"/>
              <a:t>M</a:t>
            </a:r>
            <a:r>
              <a:rPr lang="en-US" sz="1100" i="1" baseline="-25000" dirty="0" err="1"/>
              <a:t>woody</a:t>
            </a:r>
            <a:endParaRPr lang="en-US" sz="1100" i="1" baseline="-25000" dirty="0"/>
          </a:p>
          <a:p>
            <a:r>
              <a:rPr lang="en-US" sz="1100" dirty="0"/>
              <a:t>#- # %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6C4B9E5-CDD3-3242-9F46-BA30140B0FA8}"/>
              </a:ext>
            </a:extLst>
          </p:cNvPr>
          <p:cNvSpPr/>
          <p:nvPr/>
        </p:nvSpPr>
        <p:spPr>
          <a:xfrm>
            <a:off x="2522236" y="6028383"/>
            <a:ext cx="132760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u="sng" dirty="0"/>
              <a:t>10-60 cm DBH trees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326D5B-8A73-A74A-9E7C-689E587BD0D7}"/>
              </a:ext>
            </a:extLst>
          </p:cNvPr>
          <p:cNvSpPr txBox="1"/>
          <p:nvPr/>
        </p:nvSpPr>
        <p:spPr>
          <a:xfrm>
            <a:off x="2857013" y="7120183"/>
            <a:ext cx="7617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 err="1"/>
              <a:t>ANPP</a:t>
            </a:r>
            <a:r>
              <a:rPr lang="en-US" sz="1100" i="1" baseline="-25000" dirty="0" err="1"/>
              <a:t>woody</a:t>
            </a:r>
            <a:endParaRPr lang="en-US" sz="1100" i="1" baseline="-25000" dirty="0"/>
          </a:p>
          <a:p>
            <a:r>
              <a:rPr lang="en-US" sz="1100" dirty="0"/>
              <a:t>#- # 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57D2791-17CC-2F4E-A90A-2B43C3DB0FD1}"/>
              </a:ext>
            </a:extLst>
          </p:cNvPr>
          <p:cNvSpPr txBox="1"/>
          <p:nvPr/>
        </p:nvSpPr>
        <p:spPr>
          <a:xfrm>
            <a:off x="2897094" y="7542534"/>
            <a:ext cx="5645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 err="1"/>
              <a:t>M</a:t>
            </a:r>
            <a:r>
              <a:rPr lang="en-US" sz="1100" i="1" baseline="-25000" dirty="0" err="1"/>
              <a:t>woody</a:t>
            </a:r>
            <a:endParaRPr lang="en-US" sz="1100" i="1" baseline="-25000" dirty="0"/>
          </a:p>
          <a:p>
            <a:r>
              <a:rPr lang="en-US" sz="1100" dirty="0"/>
              <a:t>#- # %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6E67AE-CE6E-7142-AEDB-CC9747C50E0A}"/>
              </a:ext>
            </a:extLst>
          </p:cNvPr>
          <p:cNvSpPr/>
          <p:nvPr/>
        </p:nvSpPr>
        <p:spPr>
          <a:xfrm>
            <a:off x="2742418" y="6840870"/>
            <a:ext cx="121058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u="sng" dirty="0"/>
              <a:t>&lt;10 cm DBH trees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2FC37FB-9D83-F24B-B202-805D74FB193E}"/>
              </a:ext>
            </a:extLst>
          </p:cNvPr>
          <p:cNvSpPr txBox="1"/>
          <p:nvPr/>
        </p:nvSpPr>
        <p:spPr>
          <a:xfrm>
            <a:off x="292030" y="4664895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(b)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57926-68A5-C94D-A9C3-513C8928DC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84" y="182031"/>
            <a:ext cx="6290631" cy="444779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3899E0A-F548-F843-B85E-D15194A09601}"/>
              </a:ext>
            </a:extLst>
          </p:cNvPr>
          <p:cNvSpPr txBox="1"/>
          <p:nvPr/>
        </p:nvSpPr>
        <p:spPr>
          <a:xfrm>
            <a:off x="283684" y="264405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(a)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F08FA91-8051-0D4D-B61B-B7D00A158154}"/>
              </a:ext>
            </a:extLst>
          </p:cNvPr>
          <p:cNvGrpSpPr/>
          <p:nvPr/>
        </p:nvGrpSpPr>
        <p:grpSpPr>
          <a:xfrm>
            <a:off x="3865836" y="5179563"/>
            <a:ext cx="1276417" cy="3560434"/>
            <a:chOff x="3865836" y="5179563"/>
            <a:chExt cx="1276417" cy="3560434"/>
          </a:xfrm>
        </p:grpSpPr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41C7AB82-6CC2-6442-AD94-AC77088E0A4C}"/>
                </a:ext>
              </a:extLst>
            </p:cNvPr>
            <p:cNvSpPr/>
            <p:nvPr/>
          </p:nvSpPr>
          <p:spPr>
            <a:xfrm>
              <a:off x="4632689" y="5627985"/>
              <a:ext cx="176270" cy="3112012"/>
            </a:xfrm>
            <a:prstGeom prst="trapezoid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blipFill>
                  <a:blip r:embed="rId3"/>
                  <a:tile tx="0" ty="0" sx="100000" sy="100000" flip="none" algn="tl"/>
                </a:blipFill>
              </a:endParaRPr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C9426804-FADA-9D4F-AC5C-339418F5FB0C}"/>
                </a:ext>
              </a:extLst>
            </p:cNvPr>
            <p:cNvSpPr/>
            <p:nvPr/>
          </p:nvSpPr>
          <p:spPr>
            <a:xfrm rot="2383336" flipH="1">
              <a:off x="5011120" y="5831090"/>
              <a:ext cx="131133" cy="984964"/>
            </a:xfrm>
            <a:prstGeom prst="trapezoid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blipFill>
                  <a:blip r:embed="rId3"/>
                  <a:tile tx="0" ty="0" sx="100000" sy="100000" flip="none" algn="tl"/>
                </a:blipFill>
              </a:endParaRPr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BD64962B-4E1A-AD46-AFCF-2227816E2E9E}"/>
                </a:ext>
              </a:extLst>
            </p:cNvPr>
            <p:cNvSpPr/>
            <p:nvPr/>
          </p:nvSpPr>
          <p:spPr>
            <a:xfrm rot="19973255">
              <a:off x="4426591" y="5179563"/>
              <a:ext cx="152400" cy="984964"/>
            </a:xfrm>
            <a:prstGeom prst="trapezoid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blipFill>
                  <a:blip r:embed="rId3"/>
                  <a:tile tx="0" ty="0" sx="100000" sy="100000" flip="none" algn="tl"/>
                </a:blipFill>
              </a:endParaRPr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3C03A693-EDD0-3B40-888E-717B92C9355C}"/>
                </a:ext>
              </a:extLst>
            </p:cNvPr>
            <p:cNvSpPr/>
            <p:nvPr/>
          </p:nvSpPr>
          <p:spPr>
            <a:xfrm rot="18652137" flipH="1">
              <a:off x="4297225" y="6005405"/>
              <a:ext cx="45719" cy="908497"/>
            </a:xfrm>
            <a:prstGeom prst="trapezoid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blipFill>
                  <a:blip r:embed="rId3"/>
                  <a:tile tx="0" ty="0" sx="100000" sy="100000" flip="none" algn="tl"/>
                </a:blipFill>
              </a:endParaRPr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E73302F8-BAF3-E74F-BB48-2F148E259A10}"/>
                </a:ext>
              </a:extLst>
            </p:cNvPr>
            <p:cNvSpPr/>
            <p:nvPr/>
          </p:nvSpPr>
          <p:spPr>
            <a:xfrm rot="1981078" flipH="1">
              <a:off x="4885312" y="5854700"/>
              <a:ext cx="45719" cy="580875"/>
            </a:xfrm>
            <a:prstGeom prst="trapezoid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blipFill>
                  <a:blip r:embed="rId3"/>
                  <a:tile tx="0" ty="0" sx="100000" sy="100000" flip="none" algn="tl"/>
                </a:blip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6171171"/>
      </p:ext>
    </p:extLst>
  </p:cSld>
  <p:clrMapOvr>
    <a:masterClrMapping/>
  </p:clrMapOvr>
</p:sld>
</file>

<file path=ppt/theme/theme1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</TotalTime>
  <Words>45</Words>
  <Application>Microsoft Macintosh PowerPoint</Application>
  <PresentationFormat>Letter Paper (8.5x11 in)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8_Office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elsa ordway</dc:creator>
  <cp:lastModifiedBy>Teixeira, Kristina A.</cp:lastModifiedBy>
  <cp:revision>7</cp:revision>
  <dcterms:created xsi:type="dcterms:W3CDTF">2021-01-26T22:44:08Z</dcterms:created>
  <dcterms:modified xsi:type="dcterms:W3CDTF">2021-07-28T10:59:20Z</dcterms:modified>
</cp:coreProperties>
</file>

<file path=docProps/thumbnail.jpeg>
</file>